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33" d="100"/>
          <a:sy n="33" d="100"/>
        </p:scale>
        <p:origin x="1344" y="-2916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2" y="6869858"/>
            <a:ext cx="7564406" cy="3024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  </a:t>
            </a:r>
            <a:r>
              <a:rPr lang="bs-Latn-BA" sz="3600" b="1" dirty="0"/>
              <a:t>SHAREHOLDERS:</a:t>
            </a:r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bs-Latn-BA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0964" y="10453556"/>
            <a:ext cx="662400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950786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8623"/>
              </p:ext>
            </p:extLst>
          </p:nvPr>
        </p:nvGraphicFramePr>
        <p:xfrm>
          <a:off x="15741741" y="17597117"/>
          <a:ext cx="5405074" cy="11310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89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373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9" y="7469116"/>
            <a:ext cx="1314851" cy="152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1624416" y="7469118"/>
            <a:ext cx="1557524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40" y="7469118"/>
            <a:ext cx="1437732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İçerik Yer Tutucusu 12" descr="açık hava, gök, kişi, çayır içeren bir resim  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1" y="7469119"/>
            <a:ext cx="1420653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person smiling for the camera  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13" y="7469119"/>
            <a:ext cx="1485859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284745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Hasan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Özkara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1487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Mert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Kayış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72459" y="9021105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Kağan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Özaslan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4536" y="9021104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Caner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Potur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6351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Ercan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Okatan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42815" y="6865699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PS1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3484"/>
              </p:ext>
            </p:extLst>
          </p:nvPr>
        </p:nvGraphicFramePr>
        <p:xfrm>
          <a:off x="7871240" y="25060283"/>
          <a:ext cx="7543490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64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0849"/>
              </p:ext>
            </p:extLst>
          </p:nvPr>
        </p:nvGraphicFramePr>
        <p:xfrm>
          <a:off x="642154" y="14824832"/>
          <a:ext cx="13425619" cy="434557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8258"/>
              </p:ext>
            </p:extLst>
          </p:nvPr>
        </p:nvGraphicFramePr>
        <p:xfrm>
          <a:off x="558798" y="19668103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05" y="6865699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5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5466</TotalTime>
  <Words>377</Words>
  <Application>Microsoft Office PowerPoint</Application>
  <PresentationFormat>Özel</PresentationFormat>
  <Paragraphs>163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110</cp:revision>
  <dcterms:created xsi:type="dcterms:W3CDTF">2017-05-20T20:25:43Z</dcterms:created>
  <dcterms:modified xsi:type="dcterms:W3CDTF">2019-05-14T13:36:50Z</dcterms:modified>
</cp:coreProperties>
</file>